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59" r:id="rId8"/>
    <p:sldId id="261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444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454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0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98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531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02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79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42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12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54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6864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6/18/2024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8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3B1410-D187-427C-B738-BA6AEEF75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34605" y="-299394"/>
            <a:ext cx="6858000" cy="745678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9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9886" y="914400"/>
            <a:ext cx="4294414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Щастие на</a:t>
            </a:r>
            <a:br>
              <a:rPr lang="bg-BG" dirty="0"/>
            </a:br>
            <a:r>
              <a:rPr lang="bg-BG" dirty="0"/>
              <a:t>колела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9886" y="5075227"/>
            <a:ext cx="429441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</p:spTree>
    <p:extLst>
      <p:ext uri="{BB962C8B-B14F-4D97-AF65-F5344CB8AC3E}">
        <p14:creationId xmlns:p14="http://schemas.microsoft.com/office/powerpoint/2010/main" val="4010269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3B1410-D187-427C-B738-BA6AEEF75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34605" y="-299394"/>
            <a:ext cx="6858000" cy="745678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9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34298" y="-2093947"/>
            <a:ext cx="8152293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Цели на проекта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29F64-565A-1ED0-C15F-7D5D5E5E103E}"/>
              </a:ext>
            </a:extLst>
          </p:cNvPr>
          <p:cNvSpPr txBox="1"/>
          <p:nvPr/>
        </p:nvSpPr>
        <p:spPr>
          <a:xfrm>
            <a:off x="1386977" y="1979523"/>
            <a:ext cx="7076628" cy="2554545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bg-BG" sz="2000" dirty="0">
                <a:solidFill>
                  <a:schemeClr val="bg1"/>
                </a:solidFill>
              </a:rPr>
              <a:t>Да се даде началото и идеята на един по-голям проект</a:t>
            </a:r>
          </a:p>
          <a:p>
            <a:pPr marL="285750" indent="-285750">
              <a:buFontTx/>
              <a:buChar char="-"/>
            </a:pPr>
            <a:r>
              <a:rPr lang="bg-BG" sz="2000" dirty="0">
                <a:solidFill>
                  <a:schemeClr val="bg1"/>
                </a:solidFill>
              </a:rPr>
              <a:t>Щастие на Колела – един дъщерен проект на </a:t>
            </a:r>
            <a:r>
              <a:rPr lang="en-AU" sz="2000" dirty="0">
                <a:solidFill>
                  <a:schemeClr val="bg1"/>
                </a:solidFill>
              </a:rPr>
              <a:t>marchideo.com</a:t>
            </a:r>
            <a:endParaRPr lang="bg-BG" sz="20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bg-BG" sz="2000" dirty="0">
                <a:solidFill>
                  <a:schemeClr val="bg1"/>
                </a:solidFill>
              </a:rPr>
              <a:t>Създаването на един сайт, който да бъде със статус на иновативен онлайн каталог.</a:t>
            </a:r>
          </a:p>
          <a:p>
            <a:pPr marL="285750" indent="-285750">
              <a:buFontTx/>
              <a:buChar char="-"/>
            </a:pPr>
            <a:r>
              <a:rPr lang="bg-BG" sz="2000" dirty="0">
                <a:solidFill>
                  <a:schemeClr val="bg1"/>
                </a:solidFill>
              </a:rPr>
              <a:t>Създаването на едно обособено място за търсещите най-доброто от детските акумулаторни превозни средства</a:t>
            </a: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03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46658" y="-2268459"/>
            <a:ext cx="8152293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Изпълнение на проекта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29F64-565A-1ED0-C15F-7D5D5E5E103E}"/>
              </a:ext>
            </a:extLst>
          </p:cNvPr>
          <p:cNvSpPr txBox="1"/>
          <p:nvPr/>
        </p:nvSpPr>
        <p:spPr>
          <a:xfrm>
            <a:off x="573060" y="1969474"/>
            <a:ext cx="10805023" cy="2554545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</a:rPr>
              <a:t>По време на изпълнението на проекта минах през различни фази на разработка, сред които: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Създаването на основната страница и отделните общи елементи(</a:t>
            </a:r>
            <a:r>
              <a:rPr lang="en-AU" sz="2000" dirty="0">
                <a:solidFill>
                  <a:schemeClr val="bg1"/>
                </a:solidFill>
              </a:rPr>
              <a:t>header </a:t>
            </a:r>
            <a:r>
              <a:rPr lang="bg-BG" sz="2000" dirty="0">
                <a:solidFill>
                  <a:schemeClr val="bg1"/>
                </a:solidFill>
              </a:rPr>
              <a:t>и </a:t>
            </a:r>
            <a:r>
              <a:rPr lang="en-AU" sz="2000" dirty="0">
                <a:solidFill>
                  <a:schemeClr val="bg1"/>
                </a:solidFill>
              </a:rPr>
              <a:t>footer)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Създаване на отделните страници на категории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Създаването на страниците на продуктите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Свързване на линковете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Допълнителна стратегия за бъдещото</a:t>
            </a:r>
          </a:p>
          <a:p>
            <a:pPr marL="457200" indent="-457200">
              <a:buAutoNum type="arabicPeriod"/>
            </a:pPr>
            <a:r>
              <a:rPr lang="bg-BG" sz="2000" dirty="0">
                <a:solidFill>
                  <a:schemeClr val="bg1"/>
                </a:solidFill>
              </a:rPr>
              <a:t>Проверка и поправки на неточности</a:t>
            </a: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05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58158" y="-2620151"/>
            <a:ext cx="9840417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Бъдещо развитие по проекта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29F64-565A-1ED0-C15F-7D5D5E5E103E}"/>
              </a:ext>
            </a:extLst>
          </p:cNvPr>
          <p:cNvSpPr txBox="1"/>
          <p:nvPr/>
        </p:nvSpPr>
        <p:spPr>
          <a:xfrm>
            <a:off x="573060" y="1969474"/>
            <a:ext cx="7234509" cy="163121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</a:rPr>
              <a:t>Проектът към момента е достигнал основната си цел да бъде каталог, но може да стане и индивидуален независим онлайн магазин с нужната работа по него.  Направил съм няколко примера за такъв тип доработки – Количка, </a:t>
            </a:r>
            <a:r>
              <a:rPr lang="en-AU" sz="2000" dirty="0">
                <a:solidFill>
                  <a:schemeClr val="bg1"/>
                </a:solidFill>
              </a:rPr>
              <a:t>Login</a:t>
            </a:r>
            <a:r>
              <a:rPr lang="bg-BG" sz="2000" dirty="0">
                <a:solidFill>
                  <a:schemeClr val="bg1"/>
                </a:solidFill>
              </a:rPr>
              <a:t> и „Моят Профил“</a:t>
            </a: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46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58158" y="-2620151"/>
            <a:ext cx="9840417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Бъдещо развитие по проекта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D0061-1139-1CA5-0C01-11BA62EB7D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9893" y="1750777"/>
            <a:ext cx="2582625" cy="36685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0626A3-4038-0646-0E8E-B3BE6825F3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7618" y="1486920"/>
            <a:ext cx="2809282" cy="419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88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058158" y="-2620151"/>
            <a:ext cx="9840417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Бъдещо развитие по проекта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F062F1-30A9-892E-7B89-870A91C32F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7387" y="1437379"/>
            <a:ext cx="9853231" cy="459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21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46658" y="-2268459"/>
            <a:ext cx="8152293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ИЗПОЛЗВАНИ технологии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2083" y="6404764"/>
            <a:ext cx="188783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29F64-565A-1ED0-C15F-7D5D5E5E103E}"/>
              </a:ext>
            </a:extLst>
          </p:cNvPr>
          <p:cNvSpPr txBox="1"/>
          <p:nvPr/>
        </p:nvSpPr>
        <p:spPr>
          <a:xfrm>
            <a:off x="573060" y="1969474"/>
            <a:ext cx="10805023" cy="1323439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bg-BG" sz="2000" dirty="0">
                <a:solidFill>
                  <a:schemeClr val="bg1"/>
                </a:solidFill>
              </a:rPr>
              <a:t>В проекта има няколко библиотеки, които използвах:</a:t>
            </a: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chemeClr val="bg1"/>
                </a:solidFill>
              </a:rPr>
              <a:t>Ionic-icons</a:t>
            </a:r>
            <a:endParaRPr lang="bg-BG" sz="20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chemeClr val="bg1"/>
                </a:solidFill>
              </a:rPr>
              <a:t>Bootstrap</a:t>
            </a:r>
          </a:p>
          <a:p>
            <a:pPr marL="342900" indent="-342900">
              <a:buFontTx/>
              <a:buChar char="-"/>
            </a:pPr>
            <a:r>
              <a:rPr lang="en-AU" sz="2000" dirty="0">
                <a:solidFill>
                  <a:schemeClr val="bg1"/>
                </a:solidFill>
              </a:rPr>
              <a:t>AOS animations</a:t>
            </a:r>
            <a:endParaRPr lang="bg-BG" sz="2000" dirty="0">
              <a:solidFill>
                <a:schemeClr val="bg1"/>
              </a:solidFill>
            </a:endParaRPr>
          </a:p>
        </p:txBody>
      </p:sp>
      <p:pic>
        <p:nvPicPr>
          <p:cNvPr id="9" name="Picture 8" descr="A white text on a black background">
            <a:extLst>
              <a:ext uri="{FF2B5EF4-FFF2-40B4-BE49-F238E27FC236}">
                <a16:creationId xmlns:a16="http://schemas.microsoft.com/office/drawing/2014/main" id="{7E433D95-4B92-5AD7-9FB2-0ACA5EB32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1582" y="100482"/>
            <a:ext cx="1804239" cy="10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769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car on a wood surface&#10;&#10;Description automatically generated">
            <a:extLst>
              <a:ext uri="{FF2B5EF4-FFF2-40B4-BE49-F238E27FC236}">
                <a16:creationId xmlns:a16="http://schemas.microsoft.com/office/drawing/2014/main" id="{042B7E46-4A13-6517-2459-654FD944B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E078089-55CD-AE96-D71C-31041E052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2310" y="914400"/>
            <a:ext cx="5231990" cy="3848100"/>
          </a:xfrm>
        </p:spPr>
        <p:txBody>
          <a:bodyPr>
            <a:normAutofit/>
          </a:bodyPr>
          <a:lstStyle/>
          <a:p>
            <a:pPr algn="r"/>
            <a:r>
              <a:rPr lang="bg-BG" dirty="0"/>
              <a:t>Благодаря ви за вниманието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3887E-0907-BDDB-A7CB-1FA271330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9886" y="5075227"/>
            <a:ext cx="4294414" cy="906473"/>
          </a:xfrm>
        </p:spPr>
        <p:txBody>
          <a:bodyPr>
            <a:normAutofit/>
          </a:bodyPr>
          <a:lstStyle/>
          <a:p>
            <a:pPr algn="r"/>
            <a:r>
              <a:rPr lang="bg-BG" dirty="0">
                <a:solidFill>
                  <a:srgbClr val="FFFFFF"/>
                </a:solidFill>
              </a:rPr>
              <a:t>От Деян Хабаба</a:t>
            </a:r>
          </a:p>
        </p:txBody>
      </p:sp>
      <p:pic>
        <p:nvPicPr>
          <p:cNvPr id="4" name="Picture 3" descr="A white text on a black background">
            <a:extLst>
              <a:ext uri="{FF2B5EF4-FFF2-40B4-BE49-F238E27FC236}">
                <a16:creationId xmlns:a16="http://schemas.microsoft.com/office/drawing/2014/main" id="{45B233C1-10D6-7992-F170-BD8B2DD8A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0061" y="2414116"/>
            <a:ext cx="1804239" cy="10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84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itationVTI">
  <a:themeElements>
    <a:clrScheme name="Citation">
      <a:dk1>
        <a:sysClr val="windowText" lastClr="000000"/>
      </a:dk1>
      <a:lt1>
        <a:sysClr val="window" lastClr="FFFFFF"/>
      </a:lt1>
      <a:dk2>
        <a:srgbClr val="01375D"/>
      </a:dk2>
      <a:lt2>
        <a:srgbClr val="F3F2EF"/>
      </a:lt2>
      <a:accent1>
        <a:srgbClr val="29A3D2"/>
      </a:accent1>
      <a:accent2>
        <a:srgbClr val="0669AC"/>
      </a:accent2>
      <a:accent3>
        <a:srgbClr val="FD891C"/>
      </a:accent3>
      <a:accent4>
        <a:srgbClr val="FD6927"/>
      </a:accent4>
      <a:accent5>
        <a:srgbClr val="F95131"/>
      </a:accent5>
      <a:accent6>
        <a:srgbClr val="CE5FAE"/>
      </a:accent6>
      <a:hlink>
        <a:srgbClr val="0F8EC1"/>
      </a:hlink>
      <a:folHlink>
        <a:srgbClr val="DC6400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210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Grandview</vt:lpstr>
      <vt:lpstr>Grandview Display</vt:lpstr>
      <vt:lpstr>CitationVTI</vt:lpstr>
      <vt:lpstr>Щастие на колела</vt:lpstr>
      <vt:lpstr>Цели на проекта</vt:lpstr>
      <vt:lpstr>Изпълнение на проекта</vt:lpstr>
      <vt:lpstr>Бъдещо развитие по проекта</vt:lpstr>
      <vt:lpstr>Бъдещо развитие по проекта</vt:lpstr>
      <vt:lpstr>Бъдещо развитие по проекта</vt:lpstr>
      <vt:lpstr>ИЗПОЛЗВАНИ технологии</vt:lpstr>
      <vt:lpstr>Благодаря ви за вниманието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Деян А. Хабаба</dc:creator>
  <cp:lastModifiedBy>Деян А. Хабаба</cp:lastModifiedBy>
  <cp:revision>2</cp:revision>
  <dcterms:created xsi:type="dcterms:W3CDTF">2024-06-18T14:54:43Z</dcterms:created>
  <dcterms:modified xsi:type="dcterms:W3CDTF">2024-06-18T19:31:56Z</dcterms:modified>
</cp:coreProperties>
</file>

<file path=docProps/thumbnail.jpeg>
</file>